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3"/>
  </p:notesMasterIdLst>
  <p:sldIdLst>
    <p:sldId id="257" r:id="rId2"/>
    <p:sldId id="284" r:id="rId3"/>
    <p:sldId id="293" r:id="rId4"/>
    <p:sldId id="288" r:id="rId5"/>
    <p:sldId id="287" r:id="rId6"/>
    <p:sldId id="283" r:id="rId7"/>
    <p:sldId id="285" r:id="rId8"/>
    <p:sldId id="289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29/10/2025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48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21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8188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824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0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74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75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6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143000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Pemberian merek sendiri (private branding).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597738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Pengecer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279114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(corporate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branding)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3210691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ditawarkan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1618" y="443928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(product line branding).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900945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menempatkan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berkaitan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70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2954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khusus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(specific product branding).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757065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barang-barang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khusus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sejenis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5214" y="3419058"/>
            <a:ext cx="57962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Kombinasi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(combination branding).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3956646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kombinasi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13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4600" y="79801"/>
            <a:ext cx="632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PRODUK DAN PENGEMBANGAN PRODUK 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5809" y="1167439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(Marketing Mix)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1" y="1584008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menggabungkan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0445" y="2987637"/>
            <a:ext cx="5071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/>
              <a:t>4P</a:t>
            </a:r>
            <a:r>
              <a:rPr lang="en-US" dirty="0" smtClean="0"/>
              <a:t>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product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price, place, promotion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3518" y="2556274"/>
            <a:ext cx="4708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(Marketing Mix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809" y="3372773"/>
            <a:ext cx="85551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7P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: product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price, place, promotion, people, process,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	evidence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4203770"/>
            <a:ext cx="4876800" cy="2197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67000" y="65038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PRODUK DAN PENGEMBANGAN PRODUK 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2954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Fandy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Tjiptono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(2015:95)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mengartikan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segala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ditawarkan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diperhatikan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diminta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dikonsumsi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pemenuh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bersangkutan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0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dimaksudkan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061937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dimaksudkan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5075874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dirancang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loyal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pangsa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64935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29540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 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product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goods,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71820"/>
            <a:ext cx="29089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 Consumer’s goods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015997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 Convenience goods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kemudahan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Shopping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goods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527" y="2723586"/>
            <a:ext cx="26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Speciality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goods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527" y="3105926"/>
            <a:ext cx="2618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Industrial goods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0500" y="3775352"/>
            <a:ext cx="8801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mengelola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219200"/>
            <a:ext cx="36291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mencakup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671475"/>
            <a:ext cx="28898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Diferensiasi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063407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disain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,..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5826" y="2815281"/>
            <a:ext cx="4094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(Branding)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5745" y="3214431"/>
            <a:ext cx="72065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logo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873" y="3687015"/>
            <a:ext cx="37038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Portofolio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4148680"/>
            <a:ext cx="65267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Mengelola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consistency, depth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4800" y="4634835"/>
            <a:ext cx="4692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Siklus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Hidup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(PLC)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5744" y="5096500"/>
            <a:ext cx="79386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Menyesuaikan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5744" y="5558165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Perkenalan; 2. Pertumbuhan; 3.Kedewasaan; 4. Penurunan</a:t>
            </a: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1170" y="2788204"/>
            <a:ext cx="6041660" cy="100592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300319"/>
            <a:ext cx="3751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" y="1726374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kombinasi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(value for money).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2557371"/>
            <a:ext cx="31329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3019036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memperbaiki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3236" y="4213358"/>
            <a:ext cx="8042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Menjawab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Memanfaatkan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1219200"/>
            <a:ext cx="43519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150566"/>
              </p:ext>
            </p:extLst>
          </p:nvPr>
        </p:nvGraphicFramePr>
        <p:xfrm>
          <a:off x="389561" y="1680865"/>
          <a:ext cx="8229600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Tahap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Penjelasan</a:t>
                      </a: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Pencarian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ide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Mengumpulkan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ide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dari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pelanggan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kompetitor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R&amp;D,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dll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Penyaringan ide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Memilih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ide yang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layak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untuk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dilanjutkan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Pengembangan konsep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Menjelaskan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manfaat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sasaran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pasar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positioning</a:t>
                      </a: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Analisis bisnis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Menghitung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biaya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harga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proyeksi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penjualan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profit</a:t>
                      </a: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Pengembangan produk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Produksi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prototype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awal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Uji pasar (test marketing)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Menguji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pasar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secara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terbatas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Komersialisasi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Peluncuran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resmi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pasar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8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175266"/>
            <a:ext cx="2136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9382" y="1752600"/>
            <a:ext cx="8513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istilah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simbol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rancangan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kombinasi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hal-hal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dimaksudkan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9382" y="3437929"/>
            <a:ext cx="8513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Ekuitas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diferensial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merespons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PRODUK DAN PENGEMBANGAN PRODUK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08093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sekedar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simbol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pengertian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447800" y="1676952"/>
            <a:ext cx="203055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Atribut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Budaya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Kepribadian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Pemakai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8642" y="3912907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pilihan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218642" y="4334924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 Tanpa identitas merek (no brand identity).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4729874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keahlian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kesadaran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wholesaler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retailers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03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724</Words>
  <Application>Microsoft Office PowerPoint</Application>
  <PresentationFormat>On-screen Show (4:3)</PresentationFormat>
  <Paragraphs>96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6</vt:lpstr>
      <vt:lpstr>STRATEGI PRODUK DAN PENGEMBANGAN PRODUK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2025-10-29T04:11:49Z</dcterms:modified>
</cp:coreProperties>
</file>